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6" r:id="rId6"/>
    <p:sldId id="263" r:id="rId7"/>
    <p:sldId id="264" r:id="rId8"/>
    <p:sldId id="265" r:id="rId9"/>
    <p:sldId id="266" r:id="rId10"/>
    <p:sldId id="284" r:id="rId11"/>
    <p:sldId id="260" r:id="rId12"/>
    <p:sldId id="261" r:id="rId13"/>
    <p:sldId id="262" r:id="rId14"/>
  </p:sldIdLst>
  <p:sldSz cx="9144000" cy="5143500" type="screen16x9"/>
  <p:notesSz cx="6858000" cy="9144000"/>
  <p:embeddedFontLst>
    <p:embeddedFont>
      <p:font typeface="Public Sans"/>
      <p:regular r:id="rId18"/>
    </p:embeddedFont>
    <p:embeddedFont>
      <p:font typeface="Calibri" panose="020F0502020204030204"/>
      <p:regular r:id="rId19"/>
    </p:embeddedFont>
    <p:embeddedFont>
      <p:font typeface="EB Garamond" panose="00000500000000000000"/>
      <p:regular r:id="rId20"/>
      <p:bold r:id="rId21"/>
      <p:italic r:id="rId22"/>
      <p:boldItalic r:id="rId23"/>
    </p:embeddedFont>
    <p:embeddedFont>
      <p:font typeface="EB Garamond Medium" panose="0000060000000000000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lang="en-US" sz="1400" b="1" i="0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lang="en-US" sz="1400" b="1" i="0" u="none" strike="noStrike" cap="none">
              <a:solidFill>
                <a:schemeClr val="lt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lang="en-US" sz="1400" b="1" i="0" u="none" strike="noStrike" cap="none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lang="en-US"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lang="en-US" sz="900" b="1" i="1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lang="en-US"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lang="en-US" sz="5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lang="en-US" sz="2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github.com/JAYASHRI11J/jaya.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 lang="en-US"/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260985" y="1707515"/>
            <a:ext cx="3837940" cy="1374140"/>
          </a:xfrm>
        </p:spPr>
        <p:txBody>
          <a:bodyPr/>
          <a:p>
            <a:r>
              <a:rPr lang="en-US" sz="4000">
                <a:solidFill>
                  <a:schemeClr val="tx2"/>
                </a:solidFill>
              </a:rPr>
              <a:t>F00D BLOG WEBSITE</a:t>
            </a:r>
            <a:endParaRPr lang="en-US" sz="40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3660"/>
            <a:ext cx="27222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28600" indent="0">
              <a:buFont typeface="Wingdings" panose="05000000000000000000" charset="0"/>
            </a:pPr>
            <a:r>
              <a:rPr lang="en-US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1" tooltip="" action="ppaction://hlinkfile"/>
              </a:rPr>
              <a:t>https://github.com/JAYASHRI11J/jaya.git</a:t>
            </a:r>
            <a:endParaRPr lang="en-US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BLOG WEBSITE</a:t>
            </a:r>
            <a:endParaRPr lang="en-US" sz="183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Food blogging is a feature of food journalism interlinking a gourmet interest in food,blog wrting,and food photograpy. </a:t>
            </a:r>
            <a:endParaRPr lang="en-US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312420" y="2219325"/>
          <a:ext cx="4212590" cy="237744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12595"/>
                <a:gridCol w="1698625"/>
                <a:gridCol w="801370"/>
              </a:tblGrid>
              <a:tr h="3962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2129a41141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J.Jayamalini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A41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2129a41142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J.Jayashri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A41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2129a41140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K.Iyyappan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A41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2129a41139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A.Gokul raj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A41</a:t>
                      </a:r>
                      <a:endParaRPr lang="en-US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FOOD BLOG WEBSITE”</a:t>
            </a:r>
            <a:endParaRPr lang="en-US" alt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highlight>
                  <a:srgbClr val="FF00FF"/>
                </a:highlight>
              </a:rPr>
              <a:t>Functional Requirements</a:t>
            </a:r>
            <a:r>
              <a:rPr lang="en-IN" dirty="0">
                <a:solidFill>
                  <a:srgbClr val="FF0000"/>
                </a:solidFill>
              </a:rPr>
              <a:t>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pPr>
              <a:buFont typeface="Wingdings" panose="05000000000000000000" charset="0"/>
              <a:buChar char="v"/>
            </a:pPr>
            <a:r>
              <a:rPr lang="en-US" altLang="en-IN" dirty="0"/>
              <a:t>Create a new profile</a:t>
            </a: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r>
              <a:rPr lang="en-US" altLang="en-IN" dirty="0"/>
              <a:t>Select the food</a:t>
            </a:r>
            <a:endParaRPr lang="en-US" altLang="en-IN" dirty="0"/>
          </a:p>
          <a:p>
            <a:pPr marL="139700" indent="0">
              <a:buFont typeface="Wingdings" panose="05000000000000000000" charset="0"/>
              <a:buNone/>
            </a:pP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r>
              <a:rPr lang="en-US" altLang="en-IN" dirty="0"/>
              <a:t>We have the choice to buy and sell the foods</a:t>
            </a: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r>
              <a:rPr lang="en-US" altLang="en-IN" dirty="0"/>
              <a:t>Mention the offers</a:t>
            </a: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r>
              <a:rPr lang="en-US" altLang="en-IN" dirty="0"/>
              <a:t>Best food and resturant API </a:t>
            </a: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r>
              <a:rPr lang="en-US" altLang="en-IN" dirty="0"/>
              <a:t> Free delivery in first order</a:t>
            </a: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r>
              <a:rPr lang="en-US" altLang="en-IN" dirty="0"/>
              <a:t>Rewards from gpay,Patym,etc... with offers</a:t>
            </a: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r>
              <a:rPr lang="en-US" altLang="en-IN" dirty="0"/>
              <a:t>All varities of food,snacks,cakes,etc,....</a:t>
            </a: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endParaRPr lang="en-US" alt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altLang="en-IN" dirty="0"/>
              <a:t>FOOD BLOG WEBSITE “</a:t>
            </a:r>
            <a:endParaRPr lang="en-US" alt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ighlight>
                  <a:srgbClr val="FF00FF"/>
                </a:highlight>
              </a:rPr>
              <a:t>Non Functional Requirements </a:t>
            </a:r>
            <a:endParaRPr lang="en-IN" dirty="0">
              <a:highlight>
                <a:srgbClr val="FF00FF"/>
              </a:highligh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pPr>
              <a:buFont typeface="Wingdings" panose="05000000000000000000" charset="0"/>
              <a:buChar char="v"/>
            </a:pPr>
            <a:r>
              <a:rPr lang="en-US" altLang="en-IN" dirty="0">
                <a:solidFill>
                  <a:srgbClr val="FF0000"/>
                </a:solidFill>
                <a:highlight>
                  <a:srgbClr val="FFFF00"/>
                </a:highlight>
              </a:rPr>
              <a:t>Performance:</a:t>
            </a:r>
            <a:r>
              <a:rPr lang="en-US" altLang="en-IN" dirty="0"/>
              <a:t>           </a:t>
            </a:r>
            <a:endParaRPr lang="en-US" altLang="en-IN" dirty="0"/>
          </a:p>
          <a:p>
            <a:pPr marL="139700" indent="0">
              <a:buFont typeface="Wingdings" panose="05000000000000000000" charset="0"/>
              <a:buNone/>
            </a:pPr>
            <a:r>
              <a:rPr lang="en-US" altLang="en-IN" dirty="0"/>
              <a:t>      *  Highly performance</a:t>
            </a:r>
            <a:endParaRPr lang="en-US" altLang="en-IN" dirty="0"/>
          </a:p>
          <a:p>
            <a:pPr marL="139700" indent="0">
              <a:buFont typeface="Wingdings" panose="05000000000000000000" charset="0"/>
              <a:buNone/>
            </a:pP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r>
              <a:rPr lang="en-US" altLang="en-IN" dirty="0">
                <a:solidFill>
                  <a:srgbClr val="FF0000"/>
                </a:solidFill>
                <a:highlight>
                  <a:srgbClr val="FFFF00"/>
                </a:highlight>
              </a:rPr>
              <a:t>Security</a:t>
            </a:r>
            <a:endParaRPr lang="en-US" altLang="en-I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139700" indent="0">
              <a:buFont typeface="Wingdings" panose="05000000000000000000" charset="0"/>
              <a:buNone/>
            </a:pPr>
            <a:r>
              <a:rPr lang="en-US" altLang="en-IN" dirty="0"/>
              <a:t>       * Get  OTP</a:t>
            </a:r>
            <a:endParaRPr lang="en-US" altLang="en-IN" dirty="0"/>
          </a:p>
          <a:p>
            <a:pPr marL="139700" indent="0">
              <a:buFont typeface="Wingdings" panose="05000000000000000000" charset="0"/>
              <a:buNone/>
            </a:pPr>
            <a:r>
              <a:rPr lang="en-US" altLang="en-IN" dirty="0"/>
              <a:t>       * Verification call</a:t>
            </a:r>
            <a:endParaRPr lang="en-US" altLang="en-IN" dirty="0"/>
          </a:p>
          <a:p>
            <a:pPr marL="139700" indent="0">
              <a:buFont typeface="Wingdings" panose="05000000000000000000" charset="0"/>
              <a:buNone/>
            </a:pPr>
            <a:r>
              <a:rPr lang="en-US" altLang="en-IN" dirty="0"/>
              <a:t>       * Order is ecrypted </a:t>
            </a:r>
            <a:endParaRPr lang="en-US" altLang="en-IN" dirty="0"/>
          </a:p>
          <a:p>
            <a:pPr marL="139700" indent="0">
              <a:buFont typeface="Wingdings" panose="05000000000000000000" charset="0"/>
              <a:buNone/>
            </a:pP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r>
              <a:rPr lang="en-US" altLang="en-IN" dirty="0">
                <a:solidFill>
                  <a:srgbClr val="FF0000"/>
                </a:solidFill>
                <a:highlight>
                  <a:srgbClr val="FFFF00"/>
                </a:highlight>
              </a:rPr>
              <a:t>Availability</a:t>
            </a:r>
            <a:endParaRPr lang="en-US" altLang="en-IN" dirty="0"/>
          </a:p>
          <a:p>
            <a:pPr marL="139700" indent="0">
              <a:buFont typeface="Wingdings" panose="05000000000000000000" charset="0"/>
              <a:buNone/>
            </a:pPr>
            <a:r>
              <a:rPr lang="en-US" altLang="en-IN" dirty="0"/>
              <a:t>       * all days in a week (24*7)</a:t>
            </a:r>
            <a:endParaRPr lang="en-US" altLang="en-IN" dirty="0"/>
          </a:p>
          <a:p>
            <a:pPr marL="139700" indent="0">
              <a:buFont typeface="Wingdings" panose="05000000000000000000" charset="0"/>
              <a:buNone/>
            </a:pPr>
            <a:endParaRPr lang="en-US" altLang="en-IN" dirty="0"/>
          </a:p>
          <a:p>
            <a:pPr>
              <a:buFont typeface="Wingdings" panose="05000000000000000000" charset="0"/>
              <a:buChar char="v"/>
            </a:pPr>
            <a:r>
              <a:rPr lang="en-US" altLang="en-IN" dirty="0">
                <a:solidFill>
                  <a:srgbClr val="FF0000"/>
                </a:solidFill>
                <a:highlight>
                  <a:srgbClr val="FFFF00"/>
                </a:highlight>
              </a:rPr>
              <a:t>Localisation</a:t>
            </a:r>
            <a:endParaRPr lang="en-US" altLang="en-I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139700" indent="0">
              <a:buFont typeface="Wingdings" panose="05000000000000000000" charset="0"/>
              <a:buNone/>
            </a:pPr>
            <a:r>
              <a:rPr lang="en-US" altLang="en-IN" dirty="0"/>
              <a:t>      *around 30 kilometer from your location</a:t>
            </a:r>
            <a:endParaRPr lang="en-US" altLang="en-IN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US" altLang="en-IN" dirty="0"/>
              <a:t>“FOOD BLOG WEBSITE</a:t>
            </a:r>
            <a:r>
              <a:rPr lang="en-IN" dirty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5732" y="745416"/>
            <a:ext cx="4436269" cy="343433"/>
          </a:xfrm>
        </p:spPr>
        <p:txBody>
          <a:bodyPr/>
          <a:lstStyle/>
          <a:p>
            <a:r>
              <a:rPr lang="en-IN" dirty="0">
                <a:highlight>
                  <a:srgbClr val="FF00FF"/>
                </a:highlight>
              </a:rPr>
              <a:t>Software Re</a:t>
            </a:r>
            <a:r>
              <a:rPr lang="en-IN" dirty="0">
                <a:highlight>
                  <a:srgbClr val="FF00FF"/>
                </a:highlight>
              </a:rPr>
              <a:t>quirements</a:t>
            </a:r>
            <a:endParaRPr lang="en-IN" dirty="0">
              <a:highlight>
                <a:srgbClr val="FF00FF"/>
              </a:highligh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altLang="en-IN" dirty="0"/>
              <a:t>Text/HTML Editor</a:t>
            </a:r>
            <a:endParaRPr lang="en-US" altLang="en-IN" dirty="0"/>
          </a:p>
          <a:p>
            <a:endParaRPr lang="en-US" altLang="en-IN" dirty="0"/>
          </a:p>
          <a:p>
            <a:r>
              <a:rPr lang="en-US" altLang="en-IN" dirty="0"/>
              <a:t>Web browsers </a:t>
            </a:r>
            <a:endParaRPr lang="en-US" altLang="en-IN" dirty="0"/>
          </a:p>
          <a:p>
            <a:endParaRPr lang="en-US" altLang="en-IN" dirty="0"/>
          </a:p>
          <a:p>
            <a:r>
              <a:rPr lang="en-US" altLang="en-IN" dirty="0"/>
              <a:t>Graphics Editor</a:t>
            </a:r>
            <a:endParaRPr lang="en-US" altLang="en-IN" dirty="0"/>
          </a:p>
          <a:p>
            <a:endParaRPr lang="en-US" altLang="en-IN" dirty="0"/>
          </a:p>
          <a:p>
            <a:r>
              <a:rPr lang="en-US" altLang="en-IN" dirty="0"/>
              <a:t>FTP client</a:t>
            </a:r>
            <a:endParaRPr lang="en-US" altLang="en-IN" dirty="0"/>
          </a:p>
          <a:p>
            <a:endParaRPr lang="en-US" altLang="en-IN" dirty="0"/>
          </a:p>
          <a:p>
            <a:r>
              <a:rPr lang="en-US" altLang="en-IN" dirty="0"/>
              <a:t>Spread sheet</a:t>
            </a:r>
            <a:endParaRPr lang="en-US" alt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US" altLang="en-IN" dirty="0"/>
              <a:t>FOOD Blog Website:</a:t>
            </a:r>
            <a:endParaRPr lang="en-US" alt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IN" dirty="0">
                <a:highlight>
                  <a:srgbClr val="FF00FF"/>
                </a:highlight>
              </a:rPr>
              <a:t>Hardware Requirements</a:t>
            </a:r>
            <a:endParaRPr lang="en-IN" dirty="0">
              <a:highlight>
                <a:srgbClr val="FF00FF"/>
              </a:highligh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altLang="en-IN" dirty="0"/>
              <a:t>Disk space - 32 GB</a:t>
            </a:r>
            <a:endParaRPr lang="en-US" altLang="en-IN" dirty="0"/>
          </a:p>
          <a:p>
            <a:pPr marL="482600" indent="-342900">
              <a:buFont typeface="+mj-lt"/>
              <a:buAutoNum type="arabicPeriod"/>
            </a:pPr>
            <a:endParaRPr lang="en-US" altLang="en-IN" dirty="0"/>
          </a:p>
          <a:p>
            <a:pPr marL="482600" indent="-342900">
              <a:buFont typeface="+mj-lt"/>
              <a:buAutoNum type="arabicPeriod"/>
            </a:pPr>
            <a:r>
              <a:rPr lang="en-US" altLang="en-IN" dirty="0"/>
              <a:t>Processor - 1.4 GHz  , 64 bit</a:t>
            </a:r>
            <a:endParaRPr lang="en-US" altLang="en-IN" dirty="0"/>
          </a:p>
          <a:p>
            <a:pPr marL="482600" indent="-342900">
              <a:buFont typeface="+mj-lt"/>
              <a:buAutoNum type="arabicPeriod"/>
            </a:pPr>
            <a:endParaRPr lang="en-US" altLang="en-IN" dirty="0"/>
          </a:p>
          <a:p>
            <a:pPr marL="482600" indent="-342900">
              <a:buFont typeface="+mj-lt"/>
              <a:buAutoNum type="arabicPeriod"/>
            </a:pPr>
            <a:r>
              <a:rPr lang="en-US" altLang="en-IN" dirty="0"/>
              <a:t>Memory - 512 MB</a:t>
            </a:r>
            <a:endParaRPr lang="en-US" altLang="en-IN" dirty="0"/>
          </a:p>
          <a:p>
            <a:pPr marL="482600" indent="-342900">
              <a:buFont typeface="+mj-lt"/>
              <a:buAutoNum type="arabicPeriod"/>
            </a:pPr>
            <a:endParaRPr lang="en-US" altLang="en-IN" dirty="0"/>
          </a:p>
          <a:p>
            <a:pPr marL="482600" indent="-342900">
              <a:buFont typeface="+mj-lt"/>
              <a:buAutoNum type="arabicPeriod"/>
            </a:pPr>
            <a:r>
              <a:rPr lang="en-US" altLang="en-IN" dirty="0"/>
              <a:t>Operating system - windows 8 or later</a:t>
            </a:r>
            <a:endParaRPr lang="en-US" altLang="en-IN" dirty="0"/>
          </a:p>
          <a:p>
            <a:pPr marL="482600" indent="-342900">
              <a:buFont typeface="+mj-lt"/>
              <a:buAutoNum type="arabicPeriod"/>
            </a:pPr>
            <a:endParaRPr lang="en-US" altLang="en-IN" dirty="0"/>
          </a:p>
          <a:p>
            <a:pPr marL="139700" indent="0">
              <a:buFont typeface="+mj-lt"/>
              <a:buNone/>
            </a:pPr>
            <a:r>
              <a:rPr lang="en-US" altLang="en-IN" dirty="0"/>
              <a:t>5.     RAM-16 GB</a:t>
            </a:r>
            <a:endParaRPr lang="en-US" altLang="en-IN" dirty="0"/>
          </a:p>
          <a:p>
            <a:pPr marL="139700" indent="0">
              <a:buFont typeface="+mj-lt"/>
              <a:buNone/>
            </a:pPr>
            <a:endParaRPr lang="en-US" altLang="en-IN" dirty="0"/>
          </a:p>
          <a:p>
            <a:pPr marL="139700" indent="0">
              <a:buFont typeface="+mj-lt"/>
              <a:buNone/>
            </a:pPr>
            <a:r>
              <a:rPr lang="en-US" altLang="en-IN" dirty="0"/>
              <a:t>6.     Screen resolution-1920*1080 pixels</a:t>
            </a:r>
            <a:endParaRPr lang="en-US" altLang="en-IN" dirty="0"/>
          </a:p>
          <a:p>
            <a:pPr marL="139700" indent="0">
              <a:buFont typeface="+mj-lt"/>
              <a:buNone/>
            </a:pPr>
            <a:endParaRPr lang="en-US" altLang="en-IN" dirty="0"/>
          </a:p>
          <a:p>
            <a:pPr marL="139700" indent="0">
              <a:buFont typeface="+mj-lt"/>
              <a:buNone/>
            </a:pPr>
            <a:r>
              <a:rPr lang="en-US" altLang="en-IN" dirty="0"/>
              <a:t>7.      Application window - 1024*680 or larger  </a:t>
            </a:r>
            <a:endParaRPr lang="en-US" altLang="en-IN" dirty="0"/>
          </a:p>
          <a:p>
            <a:pPr marL="139700" indent="0">
              <a:buFont typeface="+mj-lt"/>
              <a:buNone/>
            </a:pPr>
            <a:endParaRPr lang="en-US" altLang="en-IN" dirty="0"/>
          </a:p>
          <a:p>
            <a:pPr marL="139700" indent="0">
              <a:buFont typeface="+mj-lt"/>
              <a:buNone/>
            </a:pPr>
            <a:r>
              <a:rPr lang="en-US" altLang="en-IN" dirty="0"/>
              <a:t>8.       Internet connection - Required</a:t>
            </a:r>
            <a:endParaRPr lang="en-US" altLang="en-IN" dirty="0"/>
          </a:p>
          <a:p>
            <a:pPr marL="482600" indent="-342900">
              <a:buFont typeface="+mj-lt"/>
              <a:buAutoNum type="arabicPeriod"/>
            </a:pPr>
            <a:endParaRPr lang="en-US" alt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21285" y="170815"/>
            <a:ext cx="2759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00FF"/>
                </a:highlight>
                <a:sym typeface="+mn-ea"/>
              </a:rPr>
              <a:t>S</a:t>
            </a:r>
            <a:r>
              <a:rPr lang="en-US">
                <a:highlight>
                  <a:srgbClr val="FF00FF"/>
                </a:highlight>
              </a:rPr>
              <a:t>TEP WISE DESCRIPTION :</a:t>
            </a:r>
            <a:endParaRPr lang="en-US">
              <a:highlight>
                <a:srgbClr val="FF00FF"/>
              </a:highligh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51255" y="610870"/>
            <a:ext cx="2280920" cy="28917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Identify the topic</a:t>
            </a:r>
            <a:endParaRPr lang="en-US"/>
          </a:p>
          <a:p>
            <a:endParaRPr lang="en-US"/>
          </a:p>
          <a:p>
            <a:r>
              <a:rPr lang="en-US"/>
              <a:t>2. Brainstorm a blog name</a:t>
            </a:r>
            <a:endParaRPr lang="en-US"/>
          </a:p>
          <a:p>
            <a:endParaRPr lang="en-US"/>
          </a:p>
          <a:p>
            <a:r>
              <a:rPr lang="en-US"/>
              <a:t>3. Start a website</a:t>
            </a:r>
            <a:endParaRPr lang="en-US"/>
          </a:p>
          <a:p>
            <a:endParaRPr lang="en-US"/>
          </a:p>
          <a:p>
            <a:r>
              <a:rPr lang="en-US"/>
              <a:t>4. Create blog content</a:t>
            </a:r>
            <a:endParaRPr lang="en-US"/>
          </a:p>
          <a:p>
            <a:endParaRPr lang="en-US"/>
          </a:p>
          <a:p>
            <a:r>
              <a:rPr lang="en-US"/>
              <a:t>5. Promote your blog</a:t>
            </a:r>
            <a:endParaRPr lang="en-US"/>
          </a:p>
          <a:p>
            <a:endParaRPr lang="en-US"/>
          </a:p>
          <a:p>
            <a:r>
              <a:rPr lang="en-US"/>
              <a:t>6. Monetize your food blog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95580" y="3113405"/>
            <a:ext cx="1274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FF00FF"/>
                </a:highlight>
              </a:rPr>
              <a:t>SUMMARY</a:t>
            </a:r>
            <a:endParaRPr lang="en-US">
              <a:highlight>
                <a:srgbClr val="FF00FF"/>
              </a:highligh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65530" y="3733165"/>
            <a:ext cx="71837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 food blog is blog that documents anything from recipes that the author wants to try or experiment,resturant reviews,or even a journal-style delivery about a person’s life choices.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223669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1978</Words>
  <Application>WPS Presentation</Application>
  <PresentationFormat>On-screen Show (16:9)</PresentationFormat>
  <Paragraphs>157</Paragraphs>
  <Slides>11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Wingdings</vt:lpstr>
      <vt:lpstr>EB Garamond SemiBold</vt:lpstr>
      <vt:lpstr>Microsoft YaHei</vt:lpstr>
      <vt:lpstr>Arial Unicode MS</vt:lpstr>
      <vt:lpstr>Garamond</vt:lpstr>
      <vt:lpstr>Simple Light</vt:lpstr>
      <vt:lpstr>PowerPoint 演示文稿</vt:lpstr>
      <vt:lpstr>BLOG WEBSITE</vt:lpstr>
      <vt:lpstr>PowerPoint 演示文稿</vt:lpstr>
      <vt:lpstr>SRS for “FOOD BLOG WEBSITE”</vt:lpstr>
      <vt:lpstr>SRS for “FOOD BLOG WEBSITE “</vt:lpstr>
      <vt:lpstr>SRS for “FOOD BLOG WEBSITE"</vt:lpstr>
      <vt:lpstr>SRS for FOOD Blog Website: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Administrator</cp:lastModifiedBy>
  <cp:revision>5</cp:revision>
  <dcterms:created xsi:type="dcterms:W3CDTF">2020-08-13T11:21:00Z</dcterms:created>
  <dcterms:modified xsi:type="dcterms:W3CDTF">2023-03-09T12:43:01Z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1DF6DBF721764C37964062E6CFC269ED</vt:lpwstr>
  </property>
  <property fmtid="{D5CDD505-2E9C-101B-9397-08002B2CF9AE}" pid="3" name="KSOProductBuildVer">
    <vt:lpwstr>1033-11.2.0.11341</vt:lpwstr>
  </property>
</Properties>
</file>